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6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4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4889-AA42-4D36-AFD5-4DB3DD474234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6452-96B2-4A0A-B98E-C9C3286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0"/>
            <a:ext cx="11956472" cy="68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9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Ruxandra Plesa</dc:creator>
  <cp:lastModifiedBy>Ruxandra Plesa</cp:lastModifiedBy>
  <cp:revision>1</cp:revision>
  <dcterms:created xsi:type="dcterms:W3CDTF">2018-08-01T10:04:53Z</dcterms:created>
  <dcterms:modified xsi:type="dcterms:W3CDTF">2018-08-01T10:11:00Z</dcterms:modified>
</cp:coreProperties>
</file>